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4" r:id="rId2"/>
    <p:sldMasterId id="2147483731" r:id="rId3"/>
    <p:sldMasterId id="2147483749" r:id="rId4"/>
    <p:sldMasterId id="2147483761" r:id="rId5"/>
    <p:sldMasterId id="2147483779" r:id="rId6"/>
    <p:sldMasterId id="2147483797" r:id="rId7"/>
  </p:sldMasterIdLst>
  <p:sldIdLst>
    <p:sldId id="256" r:id="rId8"/>
    <p:sldId id="259" r:id="rId9"/>
    <p:sldId id="257" r:id="rId10"/>
    <p:sldId id="258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1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1218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1541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498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161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942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904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6374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2468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658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004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0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186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313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5357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2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95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39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08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27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53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08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67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2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77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06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77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213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149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958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470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048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085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96034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5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82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8536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488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070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947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360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73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955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3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658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1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301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1831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193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04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08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810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9150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21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166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57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7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4616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175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2180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139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85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0264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9293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5351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9840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2436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180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9197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2383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51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3703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323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713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872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397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940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7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104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35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4111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551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017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458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688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921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657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337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37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34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130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713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648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579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236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373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6788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013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885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8647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45338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243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458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462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69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0589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921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7329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801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1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image" Target="../media/image1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85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5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17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8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66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99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A74061-8D2E-45FC-9869-385D05D92D52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4A83CEF-9B83-4D75-AE3C-EB1CFF4C0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0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line.com/nutrition/best-diet-plans" TargetMode="External"/><Relationship Id="rId2" Type="http://schemas.openxmlformats.org/officeDocument/2006/relationships/hyperlink" Target="https://www.ncbi.nlm.nih.gov/books/NBK221366/" TargetMode="External"/><Relationship Id="rId1" Type="http://schemas.openxmlformats.org/officeDocument/2006/relationships/slideLayout" Target="../slideLayouts/slideLayout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8DC3-A875-433B-81B3-3F5F783D8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42043"/>
            <a:ext cx="9001462" cy="731252"/>
          </a:xfrm>
        </p:spPr>
        <p:txBody>
          <a:bodyPr>
            <a:normAutofit fontScale="90000"/>
          </a:bodyPr>
          <a:lstStyle/>
          <a:p>
            <a:r>
              <a:rPr lang="en-US" dirty="0"/>
              <a:t>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BAA8D-A09A-4542-9941-413E0530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9632" y="2529657"/>
            <a:ext cx="9001462" cy="1655762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40BB1-F2F4-407B-A533-78FE129EEABF}"/>
              </a:ext>
            </a:extLst>
          </p:cNvPr>
          <p:cNvSpPr txBox="1"/>
          <p:nvPr/>
        </p:nvSpPr>
        <p:spPr>
          <a:xfrm>
            <a:off x="8558075" y="4973715"/>
            <a:ext cx="31249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Team Aspirants: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Prudhvi raj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Sohel shaik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Narashimha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E5BED-9A0C-44F5-8437-3906AAE1E551}"/>
              </a:ext>
            </a:extLst>
          </p:cNvPr>
          <p:cNvSpPr txBox="1"/>
          <p:nvPr/>
        </p:nvSpPr>
        <p:spPr>
          <a:xfrm>
            <a:off x="4892431" y="1625601"/>
            <a:ext cx="2407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on</a:t>
            </a:r>
          </a:p>
        </p:txBody>
      </p:sp>
    </p:spTree>
    <p:extLst>
      <p:ext uri="{BB962C8B-B14F-4D97-AF65-F5344CB8AC3E}">
        <p14:creationId xmlns:p14="http://schemas.microsoft.com/office/powerpoint/2010/main" val="42169341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>
        <p15:prstTrans prst="curtains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0217-CA64-4FC4-9946-2C28717E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latin typeface="Arial Narrow" panose="020B0606020202030204" pitchFamily="34" charset="0"/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E8D1-66A1-4CC0-8DD4-90999BD5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ABOUT</a:t>
            </a:r>
          </a:p>
          <a:p>
            <a:r>
              <a:rPr lang="en-US" dirty="0"/>
              <a:t>DIETS</a:t>
            </a:r>
          </a:p>
          <a:p>
            <a:r>
              <a:rPr lang="en-US" dirty="0"/>
              <a:t>FOOD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874897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3C5A-1C1A-4883-BDCD-CD8128D4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242DC-904D-439F-85DE-B4388C1B36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HealthFit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Basically comes up with Diet plan depending upon the weight of the person(if he or she enters the weight for that particular weight healthy diet plan will be showed)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917DB1-05A7-47DC-9DCA-E75702EE62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38" y="2514600"/>
            <a:ext cx="4736124" cy="3276600"/>
          </a:xfrm>
        </p:spPr>
      </p:pic>
    </p:spTree>
    <p:extLst>
      <p:ext uri="{BB962C8B-B14F-4D97-AF65-F5344CB8AC3E}">
        <p14:creationId xmlns:p14="http://schemas.microsoft.com/office/powerpoint/2010/main" val="206256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6F84-493F-4075-B1C3-6617D68C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2084DC-D0A9-427E-8D95-2B9C6E2C76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0588"/>
            <a:ext cx="5244123" cy="388077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3D73C-107C-4F85-A852-44B086161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9908" y="2160587"/>
            <a:ext cx="4184034" cy="388077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loose weight we as a HealthFit members come up wonderful diet plan that eventually choose your everyday lifestyle 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HealthFit anyone can setup the targets to loose weight depending upon the target and weight of the person the diet plan is showed 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HealthFit is only the platform provides individual diet and our team is more concerned about the diet that we are providing are referred by top diet planners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B46FA7B-6FDE-4189-9D27-B77CCE573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0587"/>
            <a:ext cx="5244123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6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5CFD-2337-45C3-B5B3-0E41B0AB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EAC9-5384-4AD1-96E7-9195E4F141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HealthFit</a:t>
            </a:r>
            <a:r>
              <a:rPr lang="en-US" dirty="0"/>
              <a:t> 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is most concerned about Customer Healthy diet plan 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Initially we gather information from the user about his or her current weight and targeted weight along with targeted date (to loose or gain weight)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HealthFit provides weekly monitoring about loosing or gaining of weight and amount to be spent to gain certain number calories daily 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Finally it also provides graph with were user can personally monitor day to day loosing of weight with proper food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C9853B-857A-4AC4-83C6-25DADD30A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142067"/>
            <a:ext cx="4995862" cy="3649134"/>
          </a:xfrm>
        </p:spPr>
      </p:pic>
    </p:spTree>
    <p:extLst>
      <p:ext uri="{BB962C8B-B14F-4D97-AF65-F5344CB8AC3E}">
        <p14:creationId xmlns:p14="http://schemas.microsoft.com/office/powerpoint/2010/main" val="277922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3EED-D098-43D7-A194-67A1FCED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AE27B-A53A-4019-9860-4FA48E79FE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HealthFit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most concerned about food that user consuming daily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HealthFit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members tried very hard to provide healthy diet plan Depending upon person to person weights and health conditions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any user is suffering from any health issues like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diabaties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 in that case our Dieticians provide proper diet plan that doesn’t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anyones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health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4BF523-35AE-4886-9979-6E6D68813C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62" y="2141538"/>
            <a:ext cx="4405939" cy="3649662"/>
          </a:xfrm>
        </p:spPr>
      </p:pic>
    </p:spTree>
    <p:extLst>
      <p:ext uri="{BB962C8B-B14F-4D97-AF65-F5344CB8AC3E}">
        <p14:creationId xmlns:p14="http://schemas.microsoft.com/office/powerpoint/2010/main" val="10108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4930-C7D2-4406-9798-EF5BBA0D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29F35C-7143-4460-9215-674FA0741F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" y="1712215"/>
            <a:ext cx="4395787" cy="250809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03DE8D-5716-400E-AD13-53D4969DC0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" y="4275661"/>
            <a:ext cx="4395787" cy="250809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F09ED7-9E0B-4193-9F46-7A3C174FDBFE}"/>
              </a:ext>
            </a:extLst>
          </p:cNvPr>
          <p:cNvSpPr txBox="1"/>
          <p:nvPr/>
        </p:nvSpPr>
        <p:spPr>
          <a:xfrm>
            <a:off x="5548923" y="1712215"/>
            <a:ext cx="64242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Summarize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HealthFit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challenging 7 day Diet plan which eventually reduces approx. of 3-5 kgs with in a week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HealthFit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a non-profit organization we are the members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HealthFit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mostly concerned about user healthy Diet plan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the first among all Diet planning organizations to provide 7-day meal plan which incorporate any health issue even though user is eligible to follow this diet as mentioned </a:t>
            </a:r>
          </a:p>
        </p:txBody>
      </p:sp>
    </p:spTree>
    <p:extLst>
      <p:ext uri="{BB962C8B-B14F-4D97-AF65-F5344CB8AC3E}">
        <p14:creationId xmlns:p14="http://schemas.microsoft.com/office/powerpoint/2010/main" val="415999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FA3A-8AC8-4989-91A7-8BBD68DD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81E7C-0CF9-47AC-AC49-D7602C0AC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9604" y="2534138"/>
            <a:ext cx="4895055" cy="312420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https://www.ncbi.nlm.nih.gov/books/NBK221366/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https://www.healthline.com/nutrition/best-diet-plans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66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4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6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7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94</TotalTime>
  <Words>359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9" baseType="lpstr">
      <vt:lpstr>Arial</vt:lpstr>
      <vt:lpstr>Arial Narrow</vt:lpstr>
      <vt:lpstr>Bookman Old Style</vt:lpstr>
      <vt:lpstr>Calibri</vt:lpstr>
      <vt:lpstr>Calibri Light</vt:lpstr>
      <vt:lpstr>Cambria Math</vt:lpstr>
      <vt:lpstr>Century Gothic</vt:lpstr>
      <vt:lpstr>Corbel</vt:lpstr>
      <vt:lpstr>Gill Sans MT</vt:lpstr>
      <vt:lpstr>Rockwell</vt:lpstr>
      <vt:lpstr>Times New Roman</vt:lpstr>
      <vt:lpstr>Trebuchet MS</vt:lpstr>
      <vt:lpstr>Wingdings</vt:lpstr>
      <vt:lpstr>Wingdings 3</vt:lpstr>
      <vt:lpstr>Damask</vt:lpstr>
      <vt:lpstr>Facet</vt:lpstr>
      <vt:lpstr>Mesh</vt:lpstr>
      <vt:lpstr>Gallery</vt:lpstr>
      <vt:lpstr>Celestial</vt:lpstr>
      <vt:lpstr>Ion</vt:lpstr>
      <vt:lpstr>Parallax</vt:lpstr>
      <vt:lpstr>Hackathon</vt:lpstr>
      <vt:lpstr>Index</vt:lpstr>
      <vt:lpstr>INTRODUCTION</vt:lpstr>
      <vt:lpstr>ABOUT</vt:lpstr>
      <vt:lpstr>Diet</vt:lpstr>
      <vt:lpstr>Food</vt:lpstr>
      <vt:lpstr>SUMMARY</vt:lpstr>
      <vt:lpstr>BIBLIOGRAPHY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</dc:title>
  <dc:creator>prudhvi raj</dc:creator>
  <cp:lastModifiedBy>prudhvi raj</cp:lastModifiedBy>
  <cp:revision>20</cp:revision>
  <dcterms:created xsi:type="dcterms:W3CDTF">2021-04-09T08:34:07Z</dcterms:created>
  <dcterms:modified xsi:type="dcterms:W3CDTF">2021-04-09T10:08:51Z</dcterms:modified>
</cp:coreProperties>
</file>